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84" r:id="rId3"/>
    <p:sldId id="286" r:id="rId4"/>
    <p:sldId id="269" r:id="rId5"/>
    <p:sldId id="270" r:id="rId6"/>
    <p:sldId id="279" r:id="rId7"/>
    <p:sldId id="285" r:id="rId8"/>
    <p:sldId id="283" r:id="rId9"/>
    <p:sldId id="288" r:id="rId10"/>
    <p:sldId id="271" r:id="rId11"/>
    <p:sldId id="272" r:id="rId12"/>
    <p:sldId id="287" r:id="rId13"/>
  </p:sldIdLst>
  <p:sldSz cx="15240000" cy="8572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F3F55"/>
    <a:srgbClr val="0F4259"/>
    <a:srgbClr val="0E3056"/>
    <a:srgbClr val="134173"/>
    <a:srgbClr val="1D63AF"/>
    <a:srgbClr val="081C31"/>
    <a:srgbClr val="164B8C"/>
    <a:srgbClr val="113B6D"/>
    <a:srgbClr val="1151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ACE7D3-6706-4015-AD18-077601139F3E}" v="64" dt="2025-02-26T13:44:57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16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" userId="36c5b73e-58a9-45e0-b191-7481baa14d1c" providerId="ADAL" clId="{47ACE7D3-6706-4015-AD18-077601139F3E}"/>
    <pc:docChg chg="undo redo custSel addSld delSld modSld">
      <pc:chgData name="Andrew" userId="36c5b73e-58a9-45e0-b191-7481baa14d1c" providerId="ADAL" clId="{47ACE7D3-6706-4015-AD18-077601139F3E}" dt="2025-02-26T13:44:57.890" v="195" actId="962"/>
      <pc:docMkLst>
        <pc:docMk/>
      </pc:docMkLst>
      <pc:sldChg chg="addSp delSp modSp mod setBg">
        <pc:chgData name="Andrew" userId="36c5b73e-58a9-45e0-b191-7481baa14d1c" providerId="ADAL" clId="{47ACE7D3-6706-4015-AD18-077601139F3E}" dt="2025-02-26T13:28:11.670" v="106" actId="21"/>
        <pc:sldMkLst>
          <pc:docMk/>
          <pc:sldMk cId="1324212687" sldId="269"/>
        </pc:sldMkLst>
        <pc:spChg chg="mod">
          <ac:chgData name="Andrew" userId="36c5b73e-58a9-45e0-b191-7481baa14d1c" providerId="ADAL" clId="{47ACE7D3-6706-4015-AD18-077601139F3E}" dt="2025-02-11T04:19:24.804" v="57" actId="207"/>
          <ac:spMkLst>
            <pc:docMk/>
            <pc:sldMk cId="1324212687" sldId="269"/>
            <ac:spMk id="6" creationId="{5FD1C7A5-AD4C-567B-38B0-E376EC95B119}"/>
          </ac:spMkLst>
        </pc:spChg>
        <pc:spChg chg="add del">
          <ac:chgData name="Andrew" userId="36c5b73e-58a9-45e0-b191-7481baa14d1c" providerId="ADAL" clId="{47ACE7D3-6706-4015-AD18-077601139F3E}" dt="2025-02-26T13:28:11.670" v="106" actId="21"/>
          <ac:spMkLst>
            <pc:docMk/>
            <pc:sldMk cId="1324212687" sldId="269"/>
            <ac:spMk id="7" creationId="{AC5FCFDD-E3BE-042A-76B1-C071B93277B8}"/>
          </ac:spMkLst>
        </pc:spChg>
        <pc:spChg chg="mod">
          <ac:chgData name="Andrew" userId="36c5b73e-58a9-45e0-b191-7481baa14d1c" providerId="ADAL" clId="{47ACE7D3-6706-4015-AD18-077601139F3E}" dt="2025-02-11T04:17:15.919" v="48" actId="207"/>
          <ac:spMkLst>
            <pc:docMk/>
            <pc:sldMk cId="1324212687" sldId="269"/>
            <ac:spMk id="10" creationId="{F0EC7475-0E06-67CC-1E3B-5D6DB22D0F34}"/>
          </ac:spMkLst>
        </pc:spChg>
        <pc:spChg chg="mod">
          <ac:chgData name="Andrew" userId="36c5b73e-58a9-45e0-b191-7481baa14d1c" providerId="ADAL" clId="{47ACE7D3-6706-4015-AD18-077601139F3E}" dt="2025-02-11T04:17:22.082" v="49" actId="207"/>
          <ac:spMkLst>
            <pc:docMk/>
            <pc:sldMk cId="1324212687" sldId="269"/>
            <ac:spMk id="11" creationId="{8E1D17BA-A609-8A39-020D-F64CC2DF363A}"/>
          </ac:spMkLst>
        </pc:spChg>
      </pc:sldChg>
      <pc:sldChg chg="addSp delSp modSp mod">
        <pc:chgData name="Andrew" userId="36c5b73e-58a9-45e0-b191-7481baa14d1c" providerId="ADAL" clId="{47ACE7D3-6706-4015-AD18-077601139F3E}" dt="2025-02-26T13:44:57.890" v="195" actId="962"/>
        <pc:sldMkLst>
          <pc:docMk/>
          <pc:sldMk cId="2699538537" sldId="283"/>
        </pc:sldMkLst>
        <pc:spChg chg="mod modVis">
          <ac:chgData name="Andrew" userId="36c5b73e-58a9-45e0-b191-7481baa14d1c" providerId="ADAL" clId="{47ACE7D3-6706-4015-AD18-077601139F3E}" dt="2025-02-26T13:44:57.890" v="195" actId="962"/>
          <ac:spMkLst>
            <pc:docMk/>
            <pc:sldMk cId="2699538537" sldId="283"/>
            <ac:spMk id="6" creationId="{4EA7A63B-8674-2D6C-C39D-B7844C2B33BF}"/>
          </ac:spMkLst>
        </pc:spChg>
        <pc:spChg chg="mod">
          <ac:chgData name="Andrew" userId="36c5b73e-58a9-45e0-b191-7481baa14d1c" providerId="ADAL" clId="{47ACE7D3-6706-4015-AD18-077601139F3E}" dt="2025-02-26T13:44:47.703" v="194" actId="962"/>
          <ac:spMkLst>
            <pc:docMk/>
            <pc:sldMk cId="2699538537" sldId="283"/>
            <ac:spMk id="7" creationId="{1DBFB6B5-84C9-7C09-0A76-50D79C24602B}"/>
          </ac:spMkLst>
        </pc:spChg>
        <pc:spChg chg="mod">
          <ac:chgData name="Andrew" userId="36c5b73e-58a9-45e0-b191-7481baa14d1c" providerId="ADAL" clId="{47ACE7D3-6706-4015-AD18-077601139F3E}" dt="2025-02-26T13:41:53.939" v="164" actId="962"/>
          <ac:spMkLst>
            <pc:docMk/>
            <pc:sldMk cId="2699538537" sldId="283"/>
            <ac:spMk id="8" creationId="{7284F3EA-A732-A165-D62E-4216C68B79E5}"/>
          </ac:spMkLst>
        </pc:spChg>
        <pc:spChg chg="add del">
          <ac:chgData name="Andrew" userId="36c5b73e-58a9-45e0-b191-7481baa14d1c" providerId="ADAL" clId="{47ACE7D3-6706-4015-AD18-077601139F3E}" dt="2025-02-26T13:40:08.540" v="155" actId="478"/>
          <ac:spMkLst>
            <pc:docMk/>
            <pc:sldMk cId="2699538537" sldId="283"/>
            <ac:spMk id="9" creationId="{A0F0152F-2EEC-8DD3-8819-FABD18E0A94A}"/>
          </ac:spMkLst>
        </pc:spChg>
        <pc:spChg chg="mod modVis">
          <ac:chgData name="Andrew" userId="36c5b73e-58a9-45e0-b191-7481baa14d1c" providerId="ADAL" clId="{47ACE7D3-6706-4015-AD18-077601139F3E}" dt="2025-02-26T13:37:39.838" v="144" actId="962"/>
          <ac:spMkLst>
            <pc:docMk/>
            <pc:sldMk cId="2699538537" sldId="283"/>
            <ac:spMk id="11" creationId="{8B92F5CE-26B7-D818-0896-E7A587984600}"/>
          </ac:spMkLst>
        </pc:spChg>
        <pc:spChg chg="mod modVis">
          <ac:chgData name="Andrew" userId="36c5b73e-58a9-45e0-b191-7481baa14d1c" providerId="ADAL" clId="{47ACE7D3-6706-4015-AD18-077601139F3E}" dt="2025-02-26T13:41:22.231" v="163" actId="14429"/>
          <ac:spMkLst>
            <pc:docMk/>
            <pc:sldMk cId="2699538537" sldId="283"/>
            <ac:spMk id="12" creationId="{3BEC79BB-B76D-F1E4-8B01-B48B48D003D1}"/>
          </ac:spMkLst>
        </pc:spChg>
        <pc:spChg chg="mod">
          <ac:chgData name="Andrew" userId="36c5b73e-58a9-45e0-b191-7481baa14d1c" providerId="ADAL" clId="{47ACE7D3-6706-4015-AD18-077601139F3E}" dt="2025-02-26T13:34:23.013" v="132" actId="962"/>
          <ac:spMkLst>
            <pc:docMk/>
            <pc:sldMk cId="2699538537" sldId="283"/>
            <ac:spMk id="13" creationId="{A072436B-96D4-562C-B38C-ECB37241A4B1}"/>
          </ac:spMkLst>
        </pc:spChg>
        <pc:spChg chg="mod modVis">
          <ac:chgData name="Andrew" userId="36c5b73e-58a9-45e0-b191-7481baa14d1c" providerId="ADAL" clId="{47ACE7D3-6706-4015-AD18-077601139F3E}" dt="2025-02-26T13:41:21.535" v="162" actId="14429"/>
          <ac:spMkLst>
            <pc:docMk/>
            <pc:sldMk cId="2699538537" sldId="283"/>
            <ac:spMk id="14" creationId="{6D6AC768-A43A-0F32-1770-4FB08255FE28}"/>
          </ac:spMkLst>
        </pc:spChg>
        <pc:spChg chg="mod">
          <ac:chgData name="Andrew" userId="36c5b73e-58a9-45e0-b191-7481baa14d1c" providerId="ADAL" clId="{47ACE7D3-6706-4015-AD18-077601139F3E}" dt="2025-02-26T13:34:10.489" v="131" actId="962"/>
          <ac:spMkLst>
            <pc:docMk/>
            <pc:sldMk cId="2699538537" sldId="283"/>
            <ac:spMk id="29" creationId="{0257F17E-C7C9-2DA1-2E98-622EE87E195B}"/>
          </ac:spMkLst>
        </pc:spChg>
        <pc:spChg chg="mod">
          <ac:chgData name="Andrew" userId="36c5b73e-58a9-45e0-b191-7481baa14d1c" providerId="ADAL" clId="{47ACE7D3-6706-4015-AD18-077601139F3E}" dt="2025-02-26T13:33:59.672" v="130" actId="962"/>
          <ac:spMkLst>
            <pc:docMk/>
            <pc:sldMk cId="2699538537" sldId="283"/>
            <ac:spMk id="31" creationId="{78685FDF-E9E5-6082-828B-451E9B82837B}"/>
          </ac:spMkLst>
        </pc:spChg>
        <pc:spChg chg="mod">
          <ac:chgData name="Andrew" userId="36c5b73e-58a9-45e0-b191-7481baa14d1c" providerId="ADAL" clId="{47ACE7D3-6706-4015-AD18-077601139F3E}" dt="2025-02-26T13:33:50.385" v="129" actId="962"/>
          <ac:spMkLst>
            <pc:docMk/>
            <pc:sldMk cId="2699538537" sldId="283"/>
            <ac:spMk id="32" creationId="{4904590F-1FC1-A5C6-4E6B-FE0B7C65A470}"/>
          </ac:spMkLst>
        </pc:spChg>
        <pc:picChg chg="mod">
          <ac:chgData name="Andrew" userId="36c5b73e-58a9-45e0-b191-7481baa14d1c" providerId="ADAL" clId="{47ACE7D3-6706-4015-AD18-077601139F3E}" dt="2025-02-26T13:34:48.335" v="134" actId="962"/>
          <ac:picMkLst>
            <pc:docMk/>
            <pc:sldMk cId="2699538537" sldId="283"/>
            <ac:picMk id="10" creationId="{3336028A-0FAF-E3C8-4A12-163BB6E205D6}"/>
          </ac:picMkLst>
        </pc:picChg>
      </pc:sldChg>
      <pc:sldChg chg="addSp delSp modSp add mod setBg">
        <pc:chgData name="Andrew" userId="36c5b73e-58a9-45e0-b191-7481baa14d1c" providerId="ADAL" clId="{47ACE7D3-6706-4015-AD18-077601139F3E}" dt="2025-02-26T13:44:28.104" v="193" actId="962"/>
        <pc:sldMkLst>
          <pc:docMk/>
          <pc:sldMk cId="261703274" sldId="288"/>
        </pc:sldMkLst>
        <pc:spChg chg="add mod ord">
          <ac:chgData name="Andrew" userId="36c5b73e-58a9-45e0-b191-7481baa14d1c" providerId="ADAL" clId="{47ACE7D3-6706-4015-AD18-077601139F3E}" dt="2025-02-26T13:33:31.982" v="128" actId="962"/>
          <ac:spMkLst>
            <pc:docMk/>
            <pc:sldMk cId="261703274" sldId="288"/>
            <ac:spMk id="2" creationId="{EADB5F89-D648-869B-902F-DAB8CCD06C73}"/>
          </ac:spMkLst>
        </pc:spChg>
        <pc:spChg chg="add mod ord">
          <ac:chgData name="Andrew" userId="36c5b73e-58a9-45e0-b191-7481baa14d1c" providerId="ADAL" clId="{47ACE7D3-6706-4015-AD18-077601139F3E}" dt="2025-02-26T13:33:18.005" v="127" actId="962"/>
          <ac:spMkLst>
            <pc:docMk/>
            <pc:sldMk cId="261703274" sldId="288"/>
            <ac:spMk id="3" creationId="{44CF39A4-B4A0-6B20-FB19-C3D97FCFE9D1}"/>
          </ac:spMkLst>
        </pc:spChg>
        <pc:spChg chg="add del mod modVis">
          <ac:chgData name="Andrew" userId="36c5b73e-58a9-45e0-b191-7481baa14d1c" providerId="ADAL" clId="{47ACE7D3-6706-4015-AD18-077601139F3E}" dt="2025-02-26T13:44:28.104" v="193" actId="962"/>
          <ac:spMkLst>
            <pc:docMk/>
            <pc:sldMk cId="261703274" sldId="288"/>
            <ac:spMk id="4" creationId="{EEE14E5A-CE3C-1DA0-C363-62BACABBDD65}"/>
          </ac:spMkLst>
        </pc:spChg>
        <pc:spChg chg="add mod ord">
          <ac:chgData name="Andrew" userId="36c5b73e-58a9-45e0-b191-7481baa14d1c" providerId="ADAL" clId="{47ACE7D3-6706-4015-AD18-077601139F3E}" dt="2025-02-26T13:33:09.124" v="126" actId="962"/>
          <ac:spMkLst>
            <pc:docMk/>
            <pc:sldMk cId="261703274" sldId="288"/>
            <ac:spMk id="5" creationId="{68820C07-299D-B126-7712-CE51F559E566}"/>
          </ac:spMkLst>
        </pc:spChg>
        <pc:spChg chg="mod">
          <ac:chgData name="Andrew" userId="36c5b73e-58a9-45e0-b191-7481baa14d1c" providerId="ADAL" clId="{47ACE7D3-6706-4015-AD18-077601139F3E}" dt="2025-02-26T13:44:11.236" v="190" actId="962"/>
          <ac:spMkLst>
            <pc:docMk/>
            <pc:sldMk cId="261703274" sldId="288"/>
            <ac:spMk id="6" creationId="{28A7D3E9-A833-8FB3-746B-F0A051393D93}"/>
          </ac:spMkLst>
        </pc:spChg>
        <pc:spChg chg="add del">
          <ac:chgData name="Andrew" userId="36c5b73e-58a9-45e0-b191-7481baa14d1c" providerId="ADAL" clId="{47ACE7D3-6706-4015-AD18-077601139F3E}" dt="2025-02-26T13:28:41.258" v="107" actId="478"/>
          <ac:spMkLst>
            <pc:docMk/>
            <pc:sldMk cId="261703274" sldId="288"/>
            <ac:spMk id="7" creationId="{F0EB52BB-A93B-BBF4-77D2-502CB785AD59}"/>
          </ac:spMkLst>
        </pc:spChg>
        <pc:spChg chg="ord">
          <ac:chgData name="Andrew" userId="36c5b73e-58a9-45e0-b191-7481baa14d1c" providerId="ADAL" clId="{47ACE7D3-6706-4015-AD18-077601139F3E}" dt="2025-02-26T13:29:44.226" v="116" actId="13244"/>
          <ac:spMkLst>
            <pc:docMk/>
            <pc:sldMk cId="261703274" sldId="288"/>
            <ac:spMk id="8" creationId="{3493FA3B-1FE0-8835-BD90-3704CCE9DC6A}"/>
          </ac:spMkLst>
        </pc:spChg>
        <pc:spChg chg="mod ord">
          <ac:chgData name="Andrew" userId="36c5b73e-58a9-45e0-b191-7481baa14d1c" providerId="ADAL" clId="{47ACE7D3-6706-4015-AD18-077601139F3E}" dt="2025-02-26T13:38:21.445" v="146" actId="13244"/>
          <ac:spMkLst>
            <pc:docMk/>
            <pc:sldMk cId="261703274" sldId="288"/>
            <ac:spMk id="9" creationId="{107F4D21-1F57-3458-9F7D-5D73E8A3D8DA}"/>
          </ac:spMkLst>
        </pc:spChg>
        <pc:spChg chg="mod ord modVis">
          <ac:chgData name="Andrew" userId="36c5b73e-58a9-45e0-b191-7481baa14d1c" providerId="ADAL" clId="{47ACE7D3-6706-4015-AD18-077601139F3E}" dt="2025-02-26T13:42:14.400" v="167" actId="14429"/>
          <ac:spMkLst>
            <pc:docMk/>
            <pc:sldMk cId="261703274" sldId="288"/>
            <ac:spMk id="10" creationId="{4821E185-C0F3-2DA8-22CB-74039DB267EB}"/>
          </ac:spMkLst>
        </pc:spChg>
        <pc:spChg chg="mod ord modVis">
          <ac:chgData name="Andrew" userId="36c5b73e-58a9-45e0-b191-7481baa14d1c" providerId="ADAL" clId="{47ACE7D3-6706-4015-AD18-077601139F3E}" dt="2025-02-26T13:42:13.768" v="166" actId="14429"/>
          <ac:spMkLst>
            <pc:docMk/>
            <pc:sldMk cId="261703274" sldId="288"/>
            <ac:spMk id="11" creationId="{3FBD8AA2-786E-2325-D241-10E183461684}"/>
          </ac:spMkLst>
        </pc:spChg>
        <pc:spChg chg="add del mod">
          <ac:chgData name="Andrew" userId="36c5b73e-58a9-45e0-b191-7481baa14d1c" providerId="ADAL" clId="{47ACE7D3-6706-4015-AD18-077601139F3E}" dt="2025-02-26T13:40:33.969" v="156" actId="478"/>
          <ac:spMkLst>
            <pc:docMk/>
            <pc:sldMk cId="261703274" sldId="288"/>
            <ac:spMk id="12" creationId="{4DC0061A-66E3-CFE0-5729-EA6B82F16BEA}"/>
          </ac:spMkLst>
        </pc:spChg>
        <pc:spChg chg="del">
          <ac:chgData name="Andrew" userId="36c5b73e-58a9-45e0-b191-7481baa14d1c" providerId="ADAL" clId="{47ACE7D3-6706-4015-AD18-077601139F3E}" dt="2025-02-26T13:22:00.040" v="84" actId="478"/>
          <ac:spMkLst>
            <pc:docMk/>
            <pc:sldMk cId="261703274" sldId="288"/>
            <ac:spMk id="13" creationId="{3DA95D72-771A-90D1-D121-DADBD2412CB8}"/>
          </ac:spMkLst>
        </pc:spChg>
        <pc:spChg chg="del">
          <ac:chgData name="Andrew" userId="36c5b73e-58a9-45e0-b191-7481baa14d1c" providerId="ADAL" clId="{47ACE7D3-6706-4015-AD18-077601139F3E}" dt="2025-02-26T13:22:06.172" v="92" actId="478"/>
          <ac:spMkLst>
            <pc:docMk/>
            <pc:sldMk cId="261703274" sldId="288"/>
            <ac:spMk id="14" creationId="{669E1C10-E415-1EB7-44FA-D39507B4168E}"/>
          </ac:spMkLst>
        </pc:spChg>
        <pc:spChg chg="del">
          <ac:chgData name="Andrew" userId="36c5b73e-58a9-45e0-b191-7481baa14d1c" providerId="ADAL" clId="{47ACE7D3-6706-4015-AD18-077601139F3E}" dt="2025-02-26T13:22:06.978" v="93" actId="478"/>
          <ac:spMkLst>
            <pc:docMk/>
            <pc:sldMk cId="261703274" sldId="288"/>
            <ac:spMk id="15" creationId="{7E44A8A4-5340-F2D1-4E29-ADA5927830FD}"/>
          </ac:spMkLst>
        </pc:spChg>
        <pc:spChg chg="del">
          <ac:chgData name="Andrew" userId="36c5b73e-58a9-45e0-b191-7481baa14d1c" providerId="ADAL" clId="{47ACE7D3-6706-4015-AD18-077601139F3E}" dt="2025-02-26T13:22:00.846" v="85" actId="478"/>
          <ac:spMkLst>
            <pc:docMk/>
            <pc:sldMk cId="261703274" sldId="288"/>
            <ac:spMk id="16" creationId="{5C81CEE8-5360-AD78-734A-50CE8C296E99}"/>
          </ac:spMkLst>
        </pc:spChg>
        <pc:spChg chg="del">
          <ac:chgData name="Andrew" userId="36c5b73e-58a9-45e0-b191-7481baa14d1c" providerId="ADAL" clId="{47ACE7D3-6706-4015-AD18-077601139F3E}" dt="2025-02-26T13:22:01.901" v="86" actId="478"/>
          <ac:spMkLst>
            <pc:docMk/>
            <pc:sldMk cId="261703274" sldId="288"/>
            <ac:spMk id="17" creationId="{C0EDF4D6-11D8-00A4-E865-6B94B3F8DC8C}"/>
          </ac:spMkLst>
        </pc:spChg>
        <pc:spChg chg="del">
          <ac:chgData name="Andrew" userId="36c5b73e-58a9-45e0-b191-7481baa14d1c" providerId="ADAL" clId="{47ACE7D3-6706-4015-AD18-077601139F3E}" dt="2025-02-26T13:22:02.625" v="87" actId="478"/>
          <ac:spMkLst>
            <pc:docMk/>
            <pc:sldMk cId="261703274" sldId="288"/>
            <ac:spMk id="18" creationId="{583B4907-4B89-0C7F-5632-022FCC253C0B}"/>
          </ac:spMkLst>
        </pc:spChg>
        <pc:spChg chg="del">
          <ac:chgData name="Andrew" userId="36c5b73e-58a9-45e0-b191-7481baa14d1c" providerId="ADAL" clId="{47ACE7D3-6706-4015-AD18-077601139F3E}" dt="2025-02-26T13:22:03.482" v="88" actId="478"/>
          <ac:spMkLst>
            <pc:docMk/>
            <pc:sldMk cId="261703274" sldId="288"/>
            <ac:spMk id="19" creationId="{AB4F1FD9-EB7A-1AE5-8AE0-4D7358D84177}"/>
          </ac:spMkLst>
        </pc:spChg>
        <pc:spChg chg="del">
          <ac:chgData name="Andrew" userId="36c5b73e-58a9-45e0-b191-7481baa14d1c" providerId="ADAL" clId="{47ACE7D3-6706-4015-AD18-077601139F3E}" dt="2025-02-26T13:22:04.091" v="89" actId="478"/>
          <ac:spMkLst>
            <pc:docMk/>
            <pc:sldMk cId="261703274" sldId="288"/>
            <ac:spMk id="20" creationId="{52B70BA1-C8B7-725C-A7E6-6744D2CA9450}"/>
          </ac:spMkLst>
        </pc:spChg>
        <pc:spChg chg="del">
          <ac:chgData name="Andrew" userId="36c5b73e-58a9-45e0-b191-7481baa14d1c" providerId="ADAL" clId="{47ACE7D3-6706-4015-AD18-077601139F3E}" dt="2025-02-26T13:22:05.416" v="91" actId="478"/>
          <ac:spMkLst>
            <pc:docMk/>
            <pc:sldMk cId="261703274" sldId="288"/>
            <ac:spMk id="21" creationId="{5A98EE50-5C7D-610B-393B-235567468636}"/>
          </ac:spMkLst>
        </pc:spChg>
        <pc:spChg chg="del">
          <ac:chgData name="Andrew" userId="36c5b73e-58a9-45e0-b191-7481baa14d1c" providerId="ADAL" clId="{47ACE7D3-6706-4015-AD18-077601139F3E}" dt="2025-02-26T13:22:04.785" v="90" actId="478"/>
          <ac:spMkLst>
            <pc:docMk/>
            <pc:sldMk cId="261703274" sldId="288"/>
            <ac:spMk id="22" creationId="{A0216AD2-65A0-1275-5085-711CCD32BAC4}"/>
          </ac:spMkLst>
        </pc:spChg>
        <pc:spChg chg="del">
          <ac:chgData name="Andrew" userId="36c5b73e-58a9-45e0-b191-7481baa14d1c" providerId="ADAL" clId="{47ACE7D3-6706-4015-AD18-077601139F3E}" dt="2025-02-26T13:22:07.805" v="94" actId="478"/>
          <ac:spMkLst>
            <pc:docMk/>
            <pc:sldMk cId="261703274" sldId="288"/>
            <ac:spMk id="23" creationId="{F249AA0D-FE99-315E-DB5D-1D66907BC73C}"/>
          </ac:spMkLst>
        </pc:spChg>
        <pc:spChg chg="add mod">
          <ac:chgData name="Andrew" userId="36c5b73e-58a9-45e0-b191-7481baa14d1c" providerId="ADAL" clId="{47ACE7D3-6706-4015-AD18-077601139F3E}" dt="2025-02-26T13:27:51.144" v="103"/>
          <ac:spMkLst>
            <pc:docMk/>
            <pc:sldMk cId="261703274" sldId="288"/>
            <ac:spMk id="25" creationId="{BF144CD7-00D2-3F76-BC61-0AF408695CD2}"/>
          </ac:spMkLst>
        </pc:spChg>
        <pc:spChg chg="add mod ord">
          <ac:chgData name="Andrew" userId="36c5b73e-58a9-45e0-b191-7481baa14d1c" providerId="ADAL" clId="{47ACE7D3-6706-4015-AD18-077601139F3E}" dt="2025-02-26T13:42:11.084" v="165" actId="962"/>
          <ac:spMkLst>
            <pc:docMk/>
            <pc:sldMk cId="261703274" sldId="288"/>
            <ac:spMk id="26" creationId="{7DD707D3-5AAB-30F8-DA7F-BB7F6AB77D08}"/>
          </ac:spMkLst>
        </pc:spChg>
        <pc:spChg chg="add mod ord">
          <ac:chgData name="Andrew" userId="36c5b73e-58a9-45e0-b191-7481baa14d1c" providerId="ADAL" clId="{47ACE7D3-6706-4015-AD18-077601139F3E}" dt="2025-02-26T13:34:35.524" v="133" actId="962"/>
          <ac:spMkLst>
            <pc:docMk/>
            <pc:sldMk cId="261703274" sldId="288"/>
            <ac:spMk id="27" creationId="{46F09B53-90AC-5CB4-E82A-31BD087DDBBD}"/>
          </ac:spMkLst>
        </pc:spChg>
        <pc:picChg chg="add mod ord">
          <ac:chgData name="Andrew" userId="36c5b73e-58a9-45e0-b191-7481baa14d1c" providerId="ADAL" clId="{47ACE7D3-6706-4015-AD18-077601139F3E}" dt="2025-02-26T13:35:00.436" v="135" actId="962"/>
          <ac:picMkLst>
            <pc:docMk/>
            <pc:sldMk cId="261703274" sldId="288"/>
            <ac:picMk id="24" creationId="{C05C1D22-FA4F-2924-369B-9DC40C7833CC}"/>
          </ac:picMkLst>
        </pc:picChg>
      </pc:sldChg>
      <pc:sldChg chg="addSp delSp modSp new add del mod">
        <pc:chgData name="Andrew" userId="36c5b73e-58a9-45e0-b191-7481baa14d1c" providerId="ADAL" clId="{47ACE7D3-6706-4015-AD18-077601139F3E}" dt="2025-02-26T13:16:16.922" v="82" actId="47"/>
        <pc:sldMkLst>
          <pc:docMk/>
          <pc:sldMk cId="1930516800" sldId="288"/>
        </pc:sldMkLst>
      </pc:sldChg>
    </pc:docChg>
  </pc:docChgLst>
  <pc:docChgLst>
    <pc:chgData name="Andrew Hubbard" userId="efcfa07183130be2" providerId="LiveId" clId="{FD61F8FE-338C-4B83-B60C-EF954E0F25D5}"/>
    <pc:docChg chg="modSld">
      <pc:chgData name="Andrew Hubbard" userId="efcfa07183130be2" providerId="LiveId" clId="{FD61F8FE-338C-4B83-B60C-EF954E0F25D5}" dt="2024-03-08T03:13:44.097" v="8" actId="2085"/>
      <pc:docMkLst>
        <pc:docMk/>
      </pc:docMkLst>
      <pc:sldChg chg="modSp mod">
        <pc:chgData name="Andrew Hubbard" userId="efcfa07183130be2" providerId="LiveId" clId="{FD61F8FE-338C-4B83-B60C-EF954E0F25D5}" dt="2024-03-08T03:13:44.097" v="8" actId="2085"/>
        <pc:sldMkLst>
          <pc:docMk/>
          <pc:sldMk cId="1324212687" sldId="269"/>
        </pc:sldMkLst>
      </pc:sldChg>
    </pc:docChg>
  </pc:docChgLst>
  <pc:docChgLst>
    <pc:chgData name="Andrew Hubbard" userId="efcfa07183130be2" providerId="LiveId" clId="{F99FEDC4-86F2-4AE3-BB20-7459088D5783}"/>
    <pc:docChg chg="undo custSel addSld delSld modSld">
      <pc:chgData name="Andrew Hubbard" userId="efcfa07183130be2" providerId="LiveId" clId="{F99FEDC4-86F2-4AE3-BB20-7459088D5783}" dt="2024-05-13T05:11:38.880" v="1333" actId="20577"/>
      <pc:docMkLst>
        <pc:docMk/>
      </pc:docMkLst>
      <pc:sldChg chg="addSp delSp modSp mod">
        <pc:chgData name="Andrew Hubbard" userId="efcfa07183130be2" providerId="LiveId" clId="{F99FEDC4-86F2-4AE3-BB20-7459088D5783}" dt="2024-04-26T00:45:45.223" v="1180" actId="1076"/>
        <pc:sldMkLst>
          <pc:docMk/>
          <pc:sldMk cId="1324212687" sldId="269"/>
        </pc:sldMkLst>
      </pc:sldChg>
      <pc:sldChg chg="addSp delSp modSp add del mod">
        <pc:chgData name="Andrew Hubbard" userId="efcfa07183130be2" providerId="LiveId" clId="{F99FEDC4-86F2-4AE3-BB20-7459088D5783}" dt="2024-03-31T04:26:29.217" v="466" actId="20577"/>
        <pc:sldMkLst>
          <pc:docMk/>
          <pc:sldMk cId="1843267912" sldId="270"/>
        </pc:sldMkLst>
      </pc:sldChg>
      <pc:sldChg chg="addSp delSp modSp add mod">
        <pc:chgData name="Andrew Hubbard" userId="efcfa07183130be2" providerId="LiveId" clId="{F99FEDC4-86F2-4AE3-BB20-7459088D5783}" dt="2024-04-01T13:02:39.747" v="892"/>
        <pc:sldMkLst>
          <pc:docMk/>
          <pc:sldMk cId="1637881082" sldId="271"/>
        </pc:sldMkLst>
      </pc:sldChg>
      <pc:sldChg chg="addSp delSp modSp new mod setBg">
        <pc:chgData name="Andrew Hubbard" userId="efcfa07183130be2" providerId="LiveId" clId="{F99FEDC4-86F2-4AE3-BB20-7459088D5783}" dt="2024-05-13T05:06:21.541" v="1185" actId="22"/>
        <pc:sldMkLst>
          <pc:docMk/>
          <pc:sldMk cId="1724596466" sldId="272"/>
        </pc:sldMkLst>
      </pc:sldChg>
      <pc:sldChg chg="new del">
        <pc:chgData name="Andrew Hubbard" userId="efcfa07183130be2" providerId="LiveId" clId="{F99FEDC4-86F2-4AE3-BB20-7459088D5783}" dt="2024-03-20T13:28:30.865" v="186" actId="47"/>
        <pc:sldMkLst>
          <pc:docMk/>
          <pc:sldMk cId="4192131835" sldId="273"/>
        </pc:sldMkLst>
      </pc:sldChg>
      <pc:sldChg chg="new del">
        <pc:chgData name="Andrew Hubbard" userId="efcfa07183130be2" providerId="LiveId" clId="{F99FEDC4-86F2-4AE3-BB20-7459088D5783}" dt="2024-03-20T13:28:28.154" v="185" actId="47"/>
        <pc:sldMkLst>
          <pc:docMk/>
          <pc:sldMk cId="2377502076" sldId="274"/>
        </pc:sldMkLst>
      </pc:sldChg>
      <pc:sldChg chg="add">
        <pc:chgData name="Andrew Hubbard" userId="efcfa07183130be2" providerId="LiveId" clId="{F99FEDC4-86F2-4AE3-BB20-7459088D5783}" dt="2024-03-31T04:25:39.381" v="374"/>
        <pc:sldMkLst>
          <pc:docMk/>
          <pc:sldMk cId="701697760" sldId="279"/>
        </pc:sldMkLst>
      </pc:sldChg>
      <pc:sldChg chg="modSp add mod">
        <pc:chgData name="Andrew Hubbard" userId="efcfa07183130be2" providerId="LiveId" clId="{F99FEDC4-86F2-4AE3-BB20-7459088D5783}" dt="2024-04-01T13:22:40.390" v="1161" actId="207"/>
        <pc:sldMkLst>
          <pc:docMk/>
          <pc:sldMk cId="2699538537" sldId="283"/>
        </pc:sldMkLst>
      </pc:sldChg>
      <pc:sldChg chg="addSp delSp modSp add mod setBg">
        <pc:chgData name="Andrew Hubbard" userId="efcfa07183130be2" providerId="LiveId" clId="{F99FEDC4-86F2-4AE3-BB20-7459088D5783}" dt="2024-04-26T10:06:08.644" v="1183"/>
        <pc:sldMkLst>
          <pc:docMk/>
          <pc:sldMk cId="814372066" sldId="284"/>
        </pc:sldMkLst>
      </pc:sldChg>
      <pc:sldChg chg="add">
        <pc:chgData name="Andrew Hubbard" userId="efcfa07183130be2" providerId="LiveId" clId="{F99FEDC4-86F2-4AE3-BB20-7459088D5783}" dt="2024-04-01T13:07:43.793" v="1067"/>
        <pc:sldMkLst>
          <pc:docMk/>
          <pc:sldMk cId="577000657" sldId="285"/>
        </pc:sldMkLst>
      </pc:sldChg>
      <pc:sldChg chg="modSp add mod setBg">
        <pc:chgData name="Andrew Hubbard" userId="efcfa07183130be2" providerId="LiveId" clId="{F99FEDC4-86F2-4AE3-BB20-7459088D5783}" dt="2024-04-03T11:38:22.862" v="1170"/>
        <pc:sldMkLst>
          <pc:docMk/>
          <pc:sldMk cId="262449866" sldId="286"/>
        </pc:sldMkLst>
      </pc:sldChg>
      <pc:sldChg chg="addSp delSp modSp add mod">
        <pc:chgData name="Andrew Hubbard" userId="efcfa07183130be2" providerId="LiveId" clId="{F99FEDC4-86F2-4AE3-BB20-7459088D5783}" dt="2024-05-13T05:11:38.880" v="1333" actId="20577"/>
        <pc:sldMkLst>
          <pc:docMk/>
          <pc:sldMk cId="2855365844" sldId="287"/>
        </pc:sldMkLst>
      </pc:sldChg>
    </pc:docChg>
  </pc:docChgLst>
  <pc:docChgLst>
    <pc:chgData name="Andrew" userId="36c5b73e-58a9-45e0-b191-7481baa14d1c" providerId="ADAL" clId="{50F17C14-3A0E-42E7-B4A1-D6DDD5A4DE20}"/>
    <pc:docChg chg="undo custSel modSld">
      <pc:chgData name="Andrew" userId="36c5b73e-58a9-45e0-b191-7481baa14d1c" providerId="ADAL" clId="{50F17C14-3A0E-42E7-B4A1-D6DDD5A4DE20}" dt="2024-10-11T10:24:16.739" v="3" actId="1076"/>
      <pc:docMkLst>
        <pc:docMk/>
      </pc:docMkLst>
      <pc:sldChg chg="modSp mod">
        <pc:chgData name="Andrew" userId="36c5b73e-58a9-45e0-b191-7481baa14d1c" providerId="ADAL" clId="{50F17C14-3A0E-42E7-B4A1-D6DDD5A4DE20}" dt="2024-10-11T10:24:16.739" v="3" actId="1076"/>
        <pc:sldMkLst>
          <pc:docMk/>
          <pc:sldMk cId="1324212687" sldId="269"/>
        </pc:sldMkLst>
      </pc:sldChg>
    </pc:docChg>
  </pc:docChgLst>
  <pc:docChgLst>
    <pc:chgData name="Andrew" userId="36c5b73e-58a9-45e0-b191-7481baa14d1c" providerId="ADAL" clId="{657972AA-F2EF-4CCA-A378-7BBB995F72A2}"/>
    <pc:docChg chg="custSel modSld">
      <pc:chgData name="Andrew" userId="36c5b73e-58a9-45e0-b191-7481baa14d1c" providerId="ADAL" clId="{657972AA-F2EF-4CCA-A378-7BBB995F72A2}" dt="2024-09-15T07:11:06.216" v="2" actId="478"/>
      <pc:docMkLst>
        <pc:docMk/>
      </pc:docMkLst>
      <pc:sldChg chg="addSp delSp modSp mod">
        <pc:chgData name="Andrew" userId="36c5b73e-58a9-45e0-b191-7481baa14d1c" providerId="ADAL" clId="{657972AA-F2EF-4CCA-A378-7BBB995F72A2}" dt="2024-09-15T07:11:06.216" v="2" actId="478"/>
        <pc:sldMkLst>
          <pc:docMk/>
          <pc:sldMk cId="1324212687" sldId="269"/>
        </pc:sldMkLst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402954"/>
            <a:ext cx="11430000" cy="2984500"/>
          </a:xfrm>
        </p:spPr>
        <p:txBody>
          <a:bodyPr anchor="b"/>
          <a:lstStyle>
            <a:lvl1pPr algn="ctr"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4502547"/>
            <a:ext cx="11430000" cy="2069703"/>
          </a:xfrm>
        </p:spPr>
        <p:txBody>
          <a:bodyPr/>
          <a:lstStyle>
            <a:lvl1pPr marL="0" indent="0" algn="ctr">
              <a:buNone/>
              <a:defRPr sz="3000"/>
            </a:lvl1pPr>
            <a:lvl2pPr marL="571500" indent="0" algn="ctr">
              <a:buNone/>
              <a:defRPr sz="2500"/>
            </a:lvl2pPr>
            <a:lvl3pPr marL="1143000" indent="0" algn="ctr">
              <a:buNone/>
              <a:defRPr sz="2250"/>
            </a:lvl3pPr>
            <a:lvl4pPr marL="1714500" indent="0" algn="ctr">
              <a:buNone/>
              <a:defRPr sz="2000"/>
            </a:lvl4pPr>
            <a:lvl5pPr marL="2286000" indent="0" algn="ctr">
              <a:buNone/>
              <a:defRPr sz="2000"/>
            </a:lvl5pPr>
            <a:lvl6pPr marL="2857500" indent="0" algn="ctr">
              <a:buNone/>
              <a:defRPr sz="2000"/>
            </a:lvl6pPr>
            <a:lvl7pPr marL="3429000" indent="0" algn="ctr">
              <a:buNone/>
              <a:defRPr sz="2000"/>
            </a:lvl7pPr>
            <a:lvl8pPr marL="4000500" indent="0" algn="ctr">
              <a:buNone/>
              <a:defRPr sz="2000"/>
            </a:lvl8pPr>
            <a:lvl9pPr marL="45720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57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7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456406"/>
            <a:ext cx="3286125" cy="726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456406"/>
            <a:ext cx="9667875" cy="7264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24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33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2137173"/>
            <a:ext cx="13144500" cy="3565921"/>
          </a:xfrm>
        </p:spPr>
        <p:txBody>
          <a:bodyPr anchor="b"/>
          <a:lstStyle>
            <a:lvl1pPr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5736829"/>
            <a:ext cx="13144500" cy="1875234"/>
          </a:xfrm>
        </p:spPr>
        <p:txBody>
          <a:bodyPr/>
          <a:lstStyle>
            <a:lvl1pPr marL="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1pPr>
            <a:lvl2pPr marL="571500" indent="0">
              <a:buNone/>
              <a:defRPr sz="2500">
                <a:solidFill>
                  <a:schemeClr val="tx1">
                    <a:tint val="82000"/>
                  </a:schemeClr>
                </a:solidFill>
              </a:defRPr>
            </a:lvl2pPr>
            <a:lvl3pPr marL="1143000" indent="0">
              <a:buNone/>
              <a:defRPr sz="2250">
                <a:solidFill>
                  <a:schemeClr val="tx1">
                    <a:tint val="82000"/>
                  </a:schemeClr>
                </a:solidFill>
              </a:defRPr>
            </a:lvl3pPr>
            <a:lvl4pPr marL="1714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4pPr>
            <a:lvl5pPr marL="2286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5pPr>
            <a:lvl6pPr marL="2857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6pPr>
            <a:lvl7pPr marL="3429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7pPr>
            <a:lvl8pPr marL="4000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8pPr>
            <a:lvl9pPr marL="4572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45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19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456407"/>
            <a:ext cx="13144500" cy="16569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2101454"/>
            <a:ext cx="6447234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3131344"/>
            <a:ext cx="6447234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2101454"/>
            <a:ext cx="6478985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3131344"/>
            <a:ext cx="6478985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58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2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745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1234282"/>
            <a:ext cx="7715250" cy="6092031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79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1234282"/>
            <a:ext cx="7715250" cy="6092031"/>
          </a:xfrm>
        </p:spPr>
        <p:txBody>
          <a:bodyPr anchor="t"/>
          <a:lstStyle>
            <a:lvl1pPr marL="0" indent="0">
              <a:buNone/>
              <a:defRPr sz="4000"/>
            </a:lvl1pPr>
            <a:lvl2pPr marL="571500" indent="0">
              <a:buNone/>
              <a:defRPr sz="3500"/>
            </a:lvl2pPr>
            <a:lvl3pPr marL="1143000" indent="0">
              <a:buNone/>
              <a:defRPr sz="3000"/>
            </a:lvl3pPr>
            <a:lvl4pPr marL="1714500" indent="0">
              <a:buNone/>
              <a:defRPr sz="2500"/>
            </a:lvl4pPr>
            <a:lvl5pPr marL="2286000" indent="0">
              <a:buNone/>
              <a:defRPr sz="2500"/>
            </a:lvl5pPr>
            <a:lvl6pPr marL="2857500" indent="0">
              <a:buNone/>
              <a:defRPr sz="2500"/>
            </a:lvl6pPr>
            <a:lvl7pPr marL="3429000" indent="0">
              <a:buNone/>
              <a:defRPr sz="2500"/>
            </a:lvl7pPr>
            <a:lvl8pPr marL="4000500" indent="0">
              <a:buNone/>
              <a:defRPr sz="2500"/>
            </a:lvl8pPr>
            <a:lvl9pPr marL="4572000" indent="0">
              <a:buNone/>
              <a:defRPr sz="2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809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456407"/>
            <a:ext cx="13144500" cy="1656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2282031"/>
            <a:ext cx="13144500" cy="543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63717E-C812-43EA-AF9A-7F2BC54E437E}" type="datetimeFigureOut">
              <a:rPr lang="en-GB" smtClean="0"/>
              <a:t>26/02/2025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7945438"/>
            <a:ext cx="51435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553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43000" rtl="0" eaLnBrk="1" latinLnBrk="0" hangingPunct="1">
        <a:lnSpc>
          <a:spcPct val="90000"/>
        </a:lnSpc>
        <a:spcBef>
          <a:spcPct val="0"/>
        </a:spcBef>
        <a:buNone/>
        <a:defRPr sz="5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1143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57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28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571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6" b="13752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3235413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4" y="601577"/>
            <a:ext cx="12573000" cy="7685174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1470" y="658726"/>
            <a:ext cx="1458468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A48056-E21A-1002-F7C6-414B93265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6" t="22913" r="2870" b="38504"/>
          <a:stretch/>
        </p:blipFill>
        <p:spPr>
          <a:xfrm>
            <a:off x="2333624" y="1085851"/>
            <a:ext cx="12573000" cy="30289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7B8079-8D78-3771-1B01-F50678CC2451}"/>
              </a:ext>
            </a:extLst>
          </p:cNvPr>
          <p:cNvSpPr/>
          <p:nvPr/>
        </p:nvSpPr>
        <p:spPr>
          <a:xfrm>
            <a:off x="2343150" y="1085850"/>
            <a:ext cx="12573000" cy="3028973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CE25BDB-8437-7788-8512-790263120C78}"/>
              </a:ext>
            </a:extLst>
          </p:cNvPr>
          <p:cNvSpPr/>
          <p:nvPr/>
        </p:nvSpPr>
        <p:spPr>
          <a:xfrm>
            <a:off x="300609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9C8FDDB-6CA2-8A90-F8DB-F5BFFBE3E09B}"/>
              </a:ext>
            </a:extLst>
          </p:cNvPr>
          <p:cNvSpPr/>
          <p:nvPr/>
        </p:nvSpPr>
        <p:spPr>
          <a:xfrm>
            <a:off x="696087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B7525C4-C71E-092F-75ED-050776E7DE6F}"/>
              </a:ext>
            </a:extLst>
          </p:cNvPr>
          <p:cNvSpPr/>
          <p:nvPr/>
        </p:nvSpPr>
        <p:spPr>
          <a:xfrm>
            <a:off x="1091565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B3E3A-8761-2AC5-3143-F2BD1D0B184E}"/>
              </a:ext>
            </a:extLst>
          </p:cNvPr>
          <p:cNvSpPr txBox="1"/>
          <p:nvPr/>
        </p:nvSpPr>
        <p:spPr>
          <a:xfrm>
            <a:off x="4083218" y="5384131"/>
            <a:ext cx="1541546" cy="831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which had a line showing at right-hand side of box. I fixed it by moving some things and changing their size/</a:t>
            </a:r>
            <a:endParaRPr lang="en-US" sz="2813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9DEC9E-E3C1-24FF-49CE-3F2D3A4D2EB2}"/>
              </a:ext>
            </a:extLst>
          </p:cNvPr>
          <p:cNvSpPr/>
          <p:nvPr/>
        </p:nvSpPr>
        <p:spPr>
          <a:xfrm>
            <a:off x="190500" y="19050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637881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3482579" y="3263126"/>
            <a:ext cx="9250917" cy="2170569"/>
            <a:chOff x="2786063" y="2610501"/>
            <a:chExt cx="7400733" cy="1736455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5384290" cy="1736455"/>
              <a:chOff x="4134754" y="2502217"/>
              <a:chExt cx="5384290" cy="173645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2527871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Andrew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6750081" y="2502217"/>
                <a:ext cx="2768963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Hubbard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2258567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BI  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FCE602F-E4A2-9CC8-8660-6C2C24D8E924}"/>
                  </a:ext>
                </a:extLst>
              </p:cNvPr>
              <p:cNvSpPr txBox="1"/>
              <p:nvPr/>
            </p:nvSpPr>
            <p:spPr>
              <a:xfrm>
                <a:off x="6284823" y="3426142"/>
                <a:ext cx="1710981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</p:spTree>
    <p:extLst>
      <p:ext uri="{BB962C8B-B14F-4D97-AF65-F5344CB8AC3E}">
        <p14:creationId xmlns:p14="http://schemas.microsoft.com/office/powerpoint/2010/main" val="1724596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1268920" y="3302386"/>
            <a:ext cx="12731832" cy="2487091"/>
            <a:chOff x="2786063" y="2610501"/>
            <a:chExt cx="10185465" cy="1989673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8169022" cy="1989673"/>
              <a:chOff x="4134754" y="2502217"/>
              <a:chExt cx="8169022" cy="198967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8107605" cy="19896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Insightful </a:t>
                </a:r>
                <a:r>
                  <a:rPr lang="en-US" sz="7781" b="1" dirty="0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Tech </a:t>
                </a:r>
                <a:r>
                  <a:rPr lang="en-US" sz="7781" b="1" dirty="0">
                    <a:ln/>
                    <a:solidFill>
                      <a:schemeClr val="bg1"/>
                    </a:solidFill>
                    <a:latin typeface="Bahnschrift Light SemiCondensed"/>
                    <a:sym typeface="Bahnschrift Light SemiCondensed"/>
                    <a:rtl val="0"/>
                  </a:rPr>
                  <a:t>Consulting</a:t>
                </a:r>
              </a:p>
              <a:p>
                <a:pPr algn="l"/>
                <a:endParaRPr lang="en-US" sz="7781" b="1" dirty="0">
                  <a:ln/>
                  <a:solidFill>
                    <a:srgbClr val="FFFFFF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7192233" y="2512960"/>
                <a:ext cx="147785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en-US" sz="7781" b="1" dirty="0">
                  <a:ln/>
                  <a:solidFill>
                    <a:schemeClr val="bg1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4194994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 BI  </a:t>
                </a:r>
                <a:r>
                  <a:rPr lang="en-US" sz="6000" dirty="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   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853B14A-C550-3CA8-E0AD-1AAD37FE8963}"/>
              </a:ext>
            </a:extLst>
          </p:cNvPr>
          <p:cNvSpPr txBox="1"/>
          <p:nvPr/>
        </p:nvSpPr>
        <p:spPr>
          <a:xfrm>
            <a:off x="9702106" y="6944811"/>
            <a:ext cx="5214768" cy="1390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Extra Space added between Power  BI &amp; Reports as space doesn’t show in Power BI Button</a:t>
            </a:r>
          </a:p>
        </p:txBody>
      </p:sp>
    </p:spTree>
    <p:extLst>
      <p:ext uri="{BB962C8B-B14F-4D97-AF65-F5344CB8AC3E}">
        <p14:creationId xmlns:p14="http://schemas.microsoft.com/office/powerpoint/2010/main" val="2855365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17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81437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>
            <a:spLocks/>
          </p:cNvSpPr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262449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4259"/>
            </a:gs>
            <a:gs pos="23000">
              <a:srgbClr val="0F3F55"/>
            </a:gs>
            <a:gs pos="69000">
              <a:srgbClr val="0B3345">
                <a:lumMod val="75000"/>
              </a:srgbClr>
            </a:gs>
            <a:gs pos="97000">
              <a:srgbClr val="0D3B4F">
                <a:lumMod val="7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903339"/>
            <a:ext cx="14573250" cy="738341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5" y="952500"/>
            <a:ext cx="12573000" cy="733425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65CC247-5662-5E54-B611-8AAE2519BE4D}"/>
              </a:ext>
            </a:extLst>
          </p:cNvPr>
          <p:cNvSpPr/>
          <p:nvPr/>
        </p:nvSpPr>
        <p:spPr>
          <a:xfrm>
            <a:off x="252572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561130-6646-497C-B785-3AB29A24212D}"/>
              </a:ext>
            </a:extLst>
          </p:cNvPr>
          <p:cNvSpPr/>
          <p:nvPr/>
        </p:nvSpPr>
        <p:spPr>
          <a:xfrm>
            <a:off x="252572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0E2286E-6067-FBD5-C7E3-699A5A81C4A4}"/>
              </a:ext>
            </a:extLst>
          </p:cNvPr>
          <p:cNvSpPr/>
          <p:nvPr/>
        </p:nvSpPr>
        <p:spPr>
          <a:xfrm>
            <a:off x="2525726" y="5552738"/>
            <a:ext cx="331470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F6D4D1-F811-3A3D-7C37-CC352BC57D4F}"/>
              </a:ext>
            </a:extLst>
          </p:cNvPr>
          <p:cNvSpPr/>
          <p:nvPr/>
        </p:nvSpPr>
        <p:spPr>
          <a:xfrm>
            <a:off x="459211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85E857E-ABE4-DAFF-FBAB-1918B5136A07}"/>
              </a:ext>
            </a:extLst>
          </p:cNvPr>
          <p:cNvSpPr/>
          <p:nvPr/>
        </p:nvSpPr>
        <p:spPr>
          <a:xfrm>
            <a:off x="665849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303F293-3583-5516-11B6-F57F92B7C5AA}"/>
              </a:ext>
            </a:extLst>
          </p:cNvPr>
          <p:cNvSpPr/>
          <p:nvPr/>
        </p:nvSpPr>
        <p:spPr>
          <a:xfrm>
            <a:off x="872488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4B25F18-C3FA-EAD7-E554-45602ECA49AF}"/>
              </a:ext>
            </a:extLst>
          </p:cNvPr>
          <p:cNvSpPr/>
          <p:nvPr/>
        </p:nvSpPr>
        <p:spPr>
          <a:xfrm>
            <a:off x="1079126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7B8AEBC-3898-673B-B357-953533D25147}"/>
              </a:ext>
            </a:extLst>
          </p:cNvPr>
          <p:cNvSpPr/>
          <p:nvPr/>
        </p:nvSpPr>
        <p:spPr>
          <a:xfrm>
            <a:off x="12857654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665849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0F187E-4DAC-909B-45ED-9CC17A7C9765}"/>
              </a:ext>
            </a:extLst>
          </p:cNvPr>
          <p:cNvSpPr/>
          <p:nvPr/>
        </p:nvSpPr>
        <p:spPr>
          <a:xfrm>
            <a:off x="10800254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318A2F2-92C0-E0E1-54BA-563ACF6730BC}"/>
              </a:ext>
            </a:extLst>
          </p:cNvPr>
          <p:cNvSpPr/>
          <p:nvPr/>
        </p:nvSpPr>
        <p:spPr>
          <a:xfrm>
            <a:off x="6033944" y="5552738"/>
            <a:ext cx="870966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32421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4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2673035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ED9AEA8-59BA-C930-B015-BC51AF39DF30}"/>
              </a:ext>
            </a:extLst>
          </p:cNvPr>
          <p:cNvSpPr/>
          <p:nvPr/>
        </p:nvSpPr>
        <p:spPr>
          <a:xfrm>
            <a:off x="8789830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D23E0E3-29CD-0706-DD3F-5A559C3A5BDC}"/>
              </a:ext>
            </a:extLst>
          </p:cNvPr>
          <p:cNvSpPr/>
          <p:nvPr/>
        </p:nvSpPr>
        <p:spPr>
          <a:xfrm>
            <a:off x="2673035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C42C58-38CB-D3EB-7D39-D734A8D3E596}"/>
              </a:ext>
            </a:extLst>
          </p:cNvPr>
          <p:cNvSpPr/>
          <p:nvPr/>
        </p:nvSpPr>
        <p:spPr>
          <a:xfrm>
            <a:off x="8789830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91C80B-B3F9-B5CA-F8ED-CA99C8FFD612}"/>
              </a:ext>
            </a:extLst>
          </p:cNvPr>
          <p:cNvSpPr txBox="1"/>
          <p:nvPr/>
        </p:nvSpPr>
        <p:spPr>
          <a:xfrm>
            <a:off x="4263692" y="2624389"/>
            <a:ext cx="2654466" cy="1823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with a line showing at right hand side in Power BI</a:t>
            </a:r>
            <a:endParaRPr lang="en-US" sz="2813" dirty="0"/>
          </a:p>
        </p:txBody>
      </p:sp>
    </p:spTree>
    <p:extLst>
      <p:ext uri="{BB962C8B-B14F-4D97-AF65-F5344CB8AC3E}">
        <p14:creationId xmlns:p14="http://schemas.microsoft.com/office/powerpoint/2010/main" val="1843267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28E566-5C52-D9B2-7003-69F4C74E4F25}"/>
              </a:ext>
            </a:extLst>
          </p:cNvPr>
          <p:cNvSpPr/>
          <p:nvPr/>
        </p:nvSpPr>
        <p:spPr>
          <a:xfrm>
            <a:off x="2636694" y="1346370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B24189-BB54-070A-DEBC-C95F67295E50}"/>
              </a:ext>
            </a:extLst>
          </p:cNvPr>
          <p:cNvSpPr/>
          <p:nvPr/>
        </p:nvSpPr>
        <p:spPr>
          <a:xfrm>
            <a:off x="8763534" y="1376795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AC306E-1625-154A-265D-7D45EE3030F8}"/>
              </a:ext>
            </a:extLst>
          </p:cNvPr>
          <p:cNvSpPr/>
          <p:nvPr/>
        </p:nvSpPr>
        <p:spPr>
          <a:xfrm>
            <a:off x="876353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D93352-566F-C22D-3F39-64DC8F807A48}"/>
              </a:ext>
            </a:extLst>
          </p:cNvPr>
          <p:cNvSpPr/>
          <p:nvPr/>
        </p:nvSpPr>
        <p:spPr>
          <a:xfrm>
            <a:off x="263669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701697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4" t="23268" r="202" b="3841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1087769"/>
            <a:ext cx="12573000" cy="300609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577000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ge Grey Background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Top Area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Help Page Rounded Ractangle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Empty Box next to Menu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Header Area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Header Bottom Area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Help Image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Grey Header Box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Left Box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Middle Box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ight Box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99538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CDFF1-AD9B-2A3D-7020-F2B840174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Grey Background">
            <a:extLst>
              <a:ext uri="{FF2B5EF4-FFF2-40B4-BE49-F238E27FC236}">
                <a16:creationId xmlns:a16="http://schemas.microsoft.com/office/drawing/2014/main" id="{EEE14E5A-CE3C-1DA0-C363-62BACABBDD65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Top Area">
            <a:extLst>
              <a:ext uri="{FF2B5EF4-FFF2-40B4-BE49-F238E27FC236}">
                <a16:creationId xmlns:a16="http://schemas.microsoft.com/office/drawing/2014/main" id="{28A7D3E9-A833-8FB3-746B-F0A051393D93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6" name="Help Page Rounded Rectangle">
            <a:extLst>
              <a:ext uri="{FF2B5EF4-FFF2-40B4-BE49-F238E27FC236}">
                <a16:creationId xmlns:a16="http://schemas.microsoft.com/office/drawing/2014/main" id="{7DD707D3-5AAB-30F8-DA7F-BB7F6AB77D08}"/>
              </a:ext>
            </a:extLst>
          </p:cNvPr>
          <p:cNvSpPr/>
          <p:nvPr/>
        </p:nvSpPr>
        <p:spPr>
          <a:xfrm>
            <a:off x="333375" y="285749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93FA3B-1FE0-8835-BD90-3704CCE9DC6A}"/>
              </a:ext>
            </a:extLst>
          </p:cNvPr>
          <p:cNvSpPr/>
          <p:nvPr/>
        </p:nvSpPr>
        <p:spPr>
          <a:xfrm>
            <a:off x="2333625" y="952500"/>
            <a:ext cx="12573000" cy="733425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Empty Box Next To Menu">
            <a:extLst>
              <a:ext uri="{FF2B5EF4-FFF2-40B4-BE49-F238E27FC236}">
                <a16:creationId xmlns:a16="http://schemas.microsoft.com/office/drawing/2014/main" id="{107F4D21-1F57-3458-9F7D-5D73E8A3D8D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Header Area">
            <a:extLst>
              <a:ext uri="{FF2B5EF4-FFF2-40B4-BE49-F238E27FC236}">
                <a16:creationId xmlns:a16="http://schemas.microsoft.com/office/drawing/2014/main" id="{4821E185-C0F3-2DA8-22CB-74039DB267EB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Header Bottom Area">
            <a:extLst>
              <a:ext uri="{FF2B5EF4-FFF2-40B4-BE49-F238E27FC236}">
                <a16:creationId xmlns:a16="http://schemas.microsoft.com/office/drawing/2014/main" id="{3FBD8AA2-786E-2325-D241-10E183461684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4" name="Help Impage">
            <a:extLst>
              <a:ext uri="{FF2B5EF4-FFF2-40B4-BE49-F238E27FC236}">
                <a16:creationId xmlns:a16="http://schemas.microsoft.com/office/drawing/2014/main" id="{C05C1D22-FA4F-2924-369B-9DC40C783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27" name="Grey Header Box">
            <a:extLst>
              <a:ext uri="{FF2B5EF4-FFF2-40B4-BE49-F238E27FC236}">
                <a16:creationId xmlns:a16="http://schemas.microsoft.com/office/drawing/2014/main" id="{46F09B53-90AC-5CB4-E82A-31BD087DDBBD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Left Box">
            <a:extLst>
              <a:ext uri="{FF2B5EF4-FFF2-40B4-BE49-F238E27FC236}">
                <a16:creationId xmlns:a16="http://schemas.microsoft.com/office/drawing/2014/main" id="{EADB5F89-D648-869B-902F-DAB8CCD06C73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Middle Box">
            <a:extLst>
              <a:ext uri="{FF2B5EF4-FFF2-40B4-BE49-F238E27FC236}">
                <a16:creationId xmlns:a16="http://schemas.microsoft.com/office/drawing/2014/main" id="{44CF39A4-B4A0-6B20-FB19-C3D97FCFE9D1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ight Box">
            <a:extLst>
              <a:ext uri="{FF2B5EF4-FFF2-40B4-BE49-F238E27FC236}">
                <a16:creationId xmlns:a16="http://schemas.microsoft.com/office/drawing/2014/main" id="{68820C07-299D-B126-7712-CE51F559E566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1703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1081</TotalTime>
  <Words>85</Words>
  <Application>Microsoft Office PowerPoint</Application>
  <PresentationFormat>Custom</PresentationFormat>
  <Paragraphs>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Bahnschrift Light Condensed</vt:lpstr>
      <vt:lpstr>Bahnschrift Light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Hubbard</dc:creator>
  <cp:lastModifiedBy>Andrew Hubbard</cp:lastModifiedBy>
  <cp:revision>1</cp:revision>
  <dcterms:created xsi:type="dcterms:W3CDTF">2024-03-08T02:25:15Z</dcterms:created>
  <dcterms:modified xsi:type="dcterms:W3CDTF">2025-02-26T13:45:05Z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2024-09-15T07:10:49Z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5bf6057b-fe78-410d-885a-a04ac55f2923</vt:lpwstr>
  </property>
  <property fmtid="{D5CDD505-2E9C-101B-9397-08002B2CF9AE}" pid="7" name="MSIP_Label_defa4170-0d19-0005-0004-bc88714345d2_ActionId">
    <vt:lpwstr>80aa087c-ff7e-4797-a69d-063db0617dce</vt:lpwstr>
  </property>
  <property fmtid="{D5CDD505-2E9C-101B-9397-08002B2CF9AE}" pid="8" name="MSIP_Label_defa4170-0d19-0005-0004-bc88714345d2_ContentBits">
    <vt:lpwstr>0</vt:lpwstr>
  </property>
</Properties>
</file>

<file path=docProps/thumbnail.jpeg>
</file>